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DC1096-F361-411D-B903-40ED133E4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83298D-31BE-4FF9-AF09-B1081E97C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659C58-42ED-42F3-9AA0-73550E22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4CE-308F-4A53-BB9D-2DE03E87682A}" type="datetimeFigureOut">
              <a:rPr kumimoji="1" lang="ja-JP" altLang="en-US" smtClean="0"/>
              <a:t>2022/4/25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7F43C2-C2FC-4482-927D-85ACE1F9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1445BC-0CB9-4856-B1C5-683B9FFF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DF33-C202-40C4-AC65-9D5308642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85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F075E5-7F9F-4430-A91C-2586EA4C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58FAC5-12A2-46CF-BE38-36609282D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A81F8A-743F-49B4-8D02-0047D352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4CE-308F-4A53-BB9D-2DE03E87682A}" type="datetimeFigureOut">
              <a:rPr kumimoji="1" lang="ja-JP" altLang="en-US" smtClean="0"/>
              <a:t>2022/4/25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286F13-2585-424A-A245-26A10E1C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25CF38-34FC-425C-8D1C-6EBF280F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DF33-C202-40C4-AC65-9D5308642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92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252DB15-97BD-48E5-B6C4-494A15309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A86BBFD-AD1A-4AC5-AD16-9A84AA83E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2211E1-A28F-45EB-A800-C14ED5F2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4CE-308F-4A53-BB9D-2DE03E87682A}" type="datetimeFigureOut">
              <a:rPr kumimoji="1" lang="ja-JP" altLang="en-US" smtClean="0"/>
              <a:t>2022/4/25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9B1E65-DCC7-4AC8-94F0-3E222DF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3C56E8-261C-475F-B294-E80A5D19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DF33-C202-40C4-AC65-9D5308642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26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791B2D-AB9A-41AD-A705-736A72FD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7CC0AB-1BFA-4FA8-845B-8F80FC80B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BADB1F-ED91-41E3-9B8A-DEABD02B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4CE-308F-4A53-BB9D-2DE03E87682A}" type="datetimeFigureOut">
              <a:rPr kumimoji="1" lang="ja-JP" altLang="en-US" smtClean="0"/>
              <a:t>2022/4/25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58F65C-BCBE-4BB2-A4CE-486FE2F6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6E74B4-7A23-45D1-B542-D705BF86C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DF33-C202-40C4-AC65-9D5308642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4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2BA10-EE1F-42DD-B689-A6CF2225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FF664C-90C6-4E04-8FE1-F952F01D7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329CFB-55D3-4987-A770-F37DEE64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4CE-308F-4A53-BB9D-2DE03E87682A}" type="datetimeFigureOut">
              <a:rPr kumimoji="1" lang="ja-JP" altLang="en-US" smtClean="0"/>
              <a:t>2022/4/25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B694EC-20A8-4290-99C2-563F3B29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A53B72-B93E-4362-957D-0243AADC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DF33-C202-40C4-AC65-9D5308642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35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678AB6-EBE5-4E62-A7A8-D3CCF5C9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60FDE2-4DF1-437B-8E9B-C466D3E4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060DBFA-5981-4A77-A04B-C780D146D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AB947D-D6A8-4BA8-BD3C-3C3A0503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4CE-308F-4A53-BB9D-2DE03E87682A}" type="datetimeFigureOut">
              <a:rPr kumimoji="1" lang="ja-JP" altLang="en-US" smtClean="0"/>
              <a:t>2022/4/25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D4EA66-AAF6-44FC-81DA-6004E2CE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C8D6B9-F871-4031-BF43-55238E3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DF33-C202-40C4-AC65-9D5308642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91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7CE41-59E6-4C09-BF8A-8C170D7C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F0E0BC-F8C7-4C56-BEC1-7F185BAA5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5D7AE1-D756-4D9E-8735-4F25D9A43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0D3A99A-2916-43BF-BF78-2D17BE58B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293383D-6368-4E1B-9EE5-74B868FC4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C18BC04-6FA4-4F4D-B653-3D329F9C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4CE-308F-4A53-BB9D-2DE03E87682A}" type="datetimeFigureOut">
              <a:rPr kumimoji="1" lang="ja-JP" altLang="en-US" smtClean="0"/>
              <a:t>2022/4/25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03FBB8-C678-44B7-98AE-00EA455B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9CDC0C5-B8C7-4042-B98E-8455428B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DF33-C202-40C4-AC65-9D5308642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16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535773-C94B-408E-99E7-E28FFF7B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0D0154-EE53-48E2-B9A0-9456B82D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4CE-308F-4A53-BB9D-2DE03E87682A}" type="datetimeFigureOut">
              <a:rPr kumimoji="1" lang="ja-JP" altLang="en-US" smtClean="0"/>
              <a:t>2022/4/25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28D69EF-5794-43FF-A0DE-DA1484A1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86F147-1C32-45B2-B510-3D0C3AC6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DF33-C202-40C4-AC65-9D5308642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26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CC82BA0-6A2D-4229-A070-32A99D58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4CE-308F-4A53-BB9D-2DE03E87682A}" type="datetimeFigureOut">
              <a:rPr kumimoji="1" lang="ja-JP" altLang="en-US" smtClean="0"/>
              <a:t>2022/4/25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7CF9877-F0E6-4D54-B1D7-C704AF15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34B6C8-F746-4516-8EE0-92173062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DF33-C202-40C4-AC65-9D5308642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87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99C8C7-C048-4279-9D62-236323ED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66E6B6-BB2E-4D40-8197-6680C31B4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7822EE1-F016-431F-B6CA-7F35EEC7F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E67974-1959-4D97-ABDE-7AFDCDA0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4CE-308F-4A53-BB9D-2DE03E87682A}" type="datetimeFigureOut">
              <a:rPr kumimoji="1" lang="ja-JP" altLang="en-US" smtClean="0"/>
              <a:t>2022/4/25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2F8E02-614F-424B-BC55-8FB352CA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A67E49-6A2E-43E6-B3BC-1BD9D763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DF33-C202-40C4-AC65-9D5308642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12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850E63-1D3D-4CE9-8011-DA9F8684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563FB04-476A-4990-8B55-B538A9F41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1CB4D00-C867-4DC6-A0BD-050500DE9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04D6BA-BEA7-4331-B983-315E27B3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4CE-308F-4A53-BB9D-2DE03E87682A}" type="datetimeFigureOut">
              <a:rPr kumimoji="1" lang="ja-JP" altLang="en-US" smtClean="0"/>
              <a:t>2022/4/25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D19B326-427C-43E9-93A5-36E23479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44096B-550A-423D-B93B-59FB2E60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DF33-C202-40C4-AC65-9D5308642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89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C06B994-E858-41C0-9BD4-606D6AAC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8812C2-7A81-45B7-87B7-ECDD4FB0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ED3FC4-276E-4FEA-9893-900613F6C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A4CE-308F-4A53-BB9D-2DE03E87682A}" type="datetimeFigureOut">
              <a:rPr kumimoji="1" lang="ja-JP" altLang="en-US" smtClean="0"/>
              <a:t>2022/4/25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88ED39-314B-4A19-B819-B1BF22E06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216ECB-3C11-4FF1-BF52-3954943E6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CDF33-C202-40C4-AC65-9D5308642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04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26592B-EFCD-4248-9D1E-055066F279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BD20049-AED8-4113-B56D-A3172FA7C2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76744A-9A6D-4C48-9682-A631CC031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9" t="36114" r="11715" b="16572"/>
          <a:stretch/>
        </p:blipFill>
        <p:spPr bwMode="auto">
          <a:xfrm>
            <a:off x="1218738" y="3093448"/>
            <a:ext cx="9449262" cy="42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8A21587-1E8D-458E-A7E0-52E0CA172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4" b="19471"/>
          <a:stretch/>
        </p:blipFill>
        <p:spPr>
          <a:xfrm>
            <a:off x="1218738" y="-25533"/>
            <a:ext cx="9449262" cy="31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20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由佳</dc:creator>
  <cp:lastModifiedBy>加藤 由佳</cp:lastModifiedBy>
  <cp:revision>1</cp:revision>
  <dcterms:created xsi:type="dcterms:W3CDTF">2022-04-25T03:10:37Z</dcterms:created>
  <dcterms:modified xsi:type="dcterms:W3CDTF">2022-04-25T03:11:15Z</dcterms:modified>
</cp:coreProperties>
</file>